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62"/>
  </p:notesMasterIdLst>
  <p:handoutMasterIdLst>
    <p:handoutMasterId r:id="rId6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319" r:id="rId42"/>
    <p:sldId id="320" r:id="rId43"/>
    <p:sldId id="321" r:id="rId44"/>
    <p:sldId id="296" r:id="rId45"/>
    <p:sldId id="297" r:id="rId46"/>
    <p:sldId id="329" r:id="rId47"/>
    <p:sldId id="322" r:id="rId48"/>
    <p:sldId id="323" r:id="rId49"/>
    <p:sldId id="298" r:id="rId50"/>
    <p:sldId id="299" r:id="rId51"/>
    <p:sldId id="330" r:id="rId52"/>
    <p:sldId id="324" r:id="rId53"/>
    <p:sldId id="325" r:id="rId54"/>
    <p:sldId id="300" r:id="rId55"/>
    <p:sldId id="331" r:id="rId56"/>
    <p:sldId id="326" r:id="rId57"/>
    <p:sldId id="327" r:id="rId58"/>
    <p:sldId id="328" r:id="rId59"/>
    <p:sldId id="314" r:id="rId60"/>
    <p:sldId id="318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02"/>
    <p:restoredTop sz="94599"/>
  </p:normalViewPr>
  <p:slideViewPr>
    <p:cSldViewPr snapToGrid="0">
      <p:cViewPr varScale="1">
        <p:scale>
          <a:sx n="112" d="100"/>
          <a:sy n="112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handoutMaster" Target="handoutMasters/handout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commentAuthors" Target="commentAuthors.xml"/><Relationship Id="rId69" Type="http://schemas.microsoft.com/office/2018/10/relationships/authors" Target="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4/17/25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4/17/25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70689" y="629106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31E2C3-B972-9869-AEC6-A791DDBAF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16638" y="290457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3E00C7-DE77-4ECE-4B80-56406FAAF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437332" y="4735158"/>
            <a:ext cx="3588862" cy="3343835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7A6EE4-4C08-73A3-5F09-2397037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74768" y="-662782"/>
            <a:ext cx="2015574" cy="1910669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2C6B15DA-15F3-DCB3-ADA6-119228E4287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-830948" y="-876956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31D95887-DA8A-BB51-5CD3-2CB95BF03D6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630131" y="5409224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6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-705779" y="5065443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001EEFFB-6458-B0F0-3303-01A914E199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6811" y="6495562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C38B9344-8926-7CB6-9AAB-C26F6F4187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825395" y="1058681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9" r:id="rId3"/>
    <p:sldLayoutId id="2147483653" r:id="rId4"/>
    <p:sldLayoutId id="2147483666" r:id="rId5"/>
    <p:sldLayoutId id="2147483651" r:id="rId6"/>
    <p:sldLayoutId id="2147483650" r:id="rId7"/>
    <p:sldLayoutId id="2147483668" r:id="rId8"/>
    <p:sldLayoutId id="2147483665" r:id="rId9"/>
    <p:sldLayoutId id="2147483654" r:id="rId10"/>
    <p:sldLayoutId id="2147483658" r:id="rId11"/>
    <p:sldLayoutId id="2147483655" r:id="rId12"/>
    <p:sldLayoutId id="2147483656" r:id="rId13"/>
    <p:sldLayoutId id="2147483657" r:id="rId14"/>
    <p:sldLayoutId id="2147483664" r:id="rId15"/>
    <p:sldLayoutId id="2147483663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219200" y="3429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1028700"/>
            <a:ext cx="9753600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rPr dirty="0"/>
              <a:t>Welcome to Our </a:t>
            </a:r>
            <a:r>
              <a:rPr lang="en-AU" dirty="0"/>
              <a:t>Good Friday Service</a:t>
            </a:r>
          </a:p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rPr lang="en-AU" dirty="0"/>
              <a:t>18</a:t>
            </a:r>
            <a:r>
              <a:rPr dirty="0"/>
              <a:t>.04.2025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Feel the earth is shaking now</a:t>
            </a:r>
          </a:p>
          <a:p>
            <a:pPr algn="ctr">
              <a:defRPr sz="3300" b="0"/>
            </a:pPr>
            <a:r>
              <a:t>See the veil is split in two</a:t>
            </a:r>
          </a:p>
          <a:p>
            <a:pPr algn="ctr">
              <a:defRPr sz="3300" b="0"/>
            </a:pPr>
            <a:r>
              <a:t>And he stood before the wrath of God</a:t>
            </a:r>
          </a:p>
          <a:p>
            <a:pPr algn="ctr">
              <a:defRPr sz="3300" b="0"/>
            </a:pPr>
            <a:r>
              <a:t>Shielding sinners with his blood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See the empty tomb today</a:t>
            </a:r>
          </a:p>
          <a:p>
            <a:pPr algn="ctr">
              <a:defRPr sz="3300" b="0"/>
            </a:pPr>
            <a:r>
              <a:t>Death could not contain him</a:t>
            </a:r>
          </a:p>
          <a:p>
            <a:pPr algn="ctr">
              <a:defRPr sz="3300" b="0"/>
            </a:pPr>
            <a:r>
              <a:t>Once the servant of the world</a:t>
            </a:r>
          </a:p>
          <a:p>
            <a:pPr algn="ctr">
              <a:defRPr sz="3300" b="0"/>
            </a:pPr>
            <a:r>
              <a:t>Now in victory reigning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Lift your voices to the one</a:t>
            </a:r>
          </a:p>
          <a:p>
            <a:pPr algn="ctr">
              <a:defRPr sz="3300" b="0"/>
            </a:pPr>
            <a:r>
              <a:t>Who is seated on the throne</a:t>
            </a:r>
          </a:p>
          <a:p>
            <a:pPr algn="ctr">
              <a:defRPr sz="3300" b="0"/>
            </a:pPr>
            <a:r>
              <a:t>See him in the new Jerusalem</a:t>
            </a:r>
          </a:p>
          <a:p>
            <a:pPr algn="ctr">
              <a:defRPr sz="3300" b="0"/>
            </a:pPr>
            <a:r>
              <a:t>Praise the one who saved us (x2)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Tag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Praise the one who saved us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Above All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Lenny LeBlanc, Paul Baloche © 1999 Integrity's Hosanna! Music (Admin. by Integrity Music) LenSongs Publishing (Admin. by LenSongs Publishing, Inc.) CCLI Licence No. 5485849 . CCLI Song number: 2672885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Above all powers, above all kings</a:t>
            </a:r>
          </a:p>
          <a:p>
            <a:pPr algn="ctr">
              <a:defRPr sz="3300" b="0"/>
            </a:pPr>
            <a:r>
              <a:t>Above all nature and all created things</a:t>
            </a:r>
          </a:p>
          <a:p>
            <a:pPr algn="ctr">
              <a:defRPr sz="3300" b="0"/>
            </a:pPr>
            <a:r>
              <a:t>Above all wisdom and all the ways of man</a:t>
            </a:r>
          </a:p>
          <a:p>
            <a:pPr algn="ctr">
              <a:defRPr sz="3300" b="0"/>
            </a:pPr>
            <a:r>
              <a:t>You were here before the world began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Above all kingdoms, above all thrones</a:t>
            </a:r>
          </a:p>
          <a:p>
            <a:pPr algn="ctr">
              <a:defRPr sz="3300" b="0"/>
            </a:pPr>
            <a:r>
              <a:t>Above all wonders the world has ever known</a:t>
            </a:r>
          </a:p>
          <a:p>
            <a:pPr algn="ctr">
              <a:defRPr sz="3300" b="0"/>
            </a:pPr>
            <a:r>
              <a:t>Above all wealth and treasures of the earth</a:t>
            </a:r>
          </a:p>
          <a:p>
            <a:pPr algn="ctr">
              <a:defRPr sz="3300" b="0"/>
            </a:pPr>
            <a:r>
              <a:t>There's no way to measure what You're worth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Crucified, laid behind a stone</a:t>
            </a:r>
          </a:p>
          <a:p>
            <a:pPr algn="ctr">
              <a:defRPr sz="3300" b="0"/>
            </a:pPr>
            <a:r>
              <a:t>You lived to die, rejected and alone</a:t>
            </a:r>
          </a:p>
          <a:p>
            <a:pPr algn="ctr">
              <a:defRPr sz="3300" b="0"/>
            </a:pPr>
            <a:r>
              <a:t>Like a rose, trampled on the ground</a:t>
            </a:r>
          </a:p>
          <a:p>
            <a:pPr algn="ctr">
              <a:defRPr sz="3300" b="0"/>
            </a:pPr>
            <a:r>
              <a:t>You took the fall and thought of me, above all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Above all powers, above all kings</a:t>
            </a:r>
          </a:p>
          <a:p>
            <a:pPr algn="ctr">
              <a:defRPr sz="3300" b="0"/>
            </a:pPr>
            <a:r>
              <a:t>Above all nature and all created things</a:t>
            </a:r>
          </a:p>
          <a:p>
            <a:pPr algn="ctr">
              <a:defRPr sz="3300" b="0"/>
            </a:pPr>
            <a:r>
              <a:t>Above all wisdom and all the ways of man</a:t>
            </a:r>
          </a:p>
          <a:p>
            <a:pPr algn="ctr">
              <a:defRPr sz="3300" b="0"/>
            </a:pPr>
            <a:r>
              <a:t>You were here before the world began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Above all kingdoms, above all thrones</a:t>
            </a:r>
          </a:p>
          <a:p>
            <a:pPr algn="ctr">
              <a:defRPr sz="3300" b="0"/>
            </a:pPr>
            <a:r>
              <a:t>Above all wonders the world has ever known</a:t>
            </a:r>
          </a:p>
          <a:p>
            <a:pPr algn="ctr">
              <a:defRPr sz="3300" b="0"/>
            </a:pPr>
            <a:r>
              <a:t>Above all wealth and treasures of the earth</a:t>
            </a:r>
          </a:p>
          <a:p>
            <a:pPr algn="ctr">
              <a:defRPr sz="3300" b="0"/>
            </a:pPr>
            <a:r>
              <a:t>There's no way to measure what You're worth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9200" y="1371600"/>
            <a:ext cx="97536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rPr dirty="0"/>
              <a:t>BCCC </a:t>
            </a:r>
            <a:r>
              <a:rPr lang="en-AU" dirty="0"/>
              <a:t>Good Friday service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Crucified, laid behind a stone</a:t>
            </a:r>
          </a:p>
          <a:p>
            <a:pPr algn="ctr">
              <a:defRPr sz="3300" b="0"/>
            </a:pPr>
            <a:r>
              <a:t>You lived to die, rejected and alone</a:t>
            </a:r>
          </a:p>
          <a:p>
            <a:pPr algn="ctr">
              <a:defRPr sz="3300" b="0"/>
            </a:pPr>
            <a:r>
              <a:t>Like a rose, trampled on the ground</a:t>
            </a:r>
          </a:p>
          <a:p>
            <a:pPr algn="ctr">
              <a:defRPr sz="3300" b="0"/>
            </a:pPr>
            <a:r>
              <a:t>You took the fall and thought of me, above all (x2)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Outro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Like a rose, trampled on the ground</a:t>
            </a:r>
          </a:p>
          <a:p>
            <a:pPr algn="ctr">
              <a:defRPr sz="3300" b="0"/>
            </a:pPr>
            <a:r>
              <a:t>You took the fall and thought of me</a:t>
            </a:r>
          </a:p>
          <a:p>
            <a:pPr algn="ctr">
              <a:defRPr sz="3300" b="0"/>
            </a:pPr>
            <a:r>
              <a:t>Above all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Lead Me To The Cross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Brooke Ligertwood © 2006 Hillsong Music Publishing Australia CCLI Licence No. 5485849  . CCLI Song number: 4785828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Savior I come</a:t>
            </a:r>
          </a:p>
          <a:p>
            <a:pPr algn="ctr">
              <a:defRPr sz="3300" b="0"/>
            </a:pPr>
            <a:r>
              <a:t>Quiet my soul</a:t>
            </a:r>
          </a:p>
          <a:p>
            <a:pPr algn="ctr">
              <a:defRPr sz="3300" b="0"/>
            </a:pPr>
            <a:r>
              <a:t>Remember</a:t>
            </a:r>
          </a:p>
          <a:p>
            <a:pPr algn="ctr">
              <a:defRPr sz="3300" b="0"/>
            </a:pPr>
            <a:endParaRPr/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Redemption's hill</a:t>
            </a:r>
          </a:p>
          <a:p>
            <a:pPr algn="ctr">
              <a:defRPr sz="3300" b="0"/>
            </a:pPr>
            <a:r>
              <a:t>Where Your blood was spilled</a:t>
            </a:r>
          </a:p>
          <a:p>
            <a:pPr algn="ctr">
              <a:defRPr sz="3300" b="0"/>
            </a:pPr>
            <a:r>
              <a:t>For my ransom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Pre-Chorus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Everything I once held dear</a:t>
            </a:r>
          </a:p>
          <a:p>
            <a:pPr algn="ctr">
              <a:defRPr sz="3300" b="0"/>
            </a:pPr>
            <a:r>
              <a:t>I count it all as loss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Lead me to the cross</a:t>
            </a:r>
          </a:p>
          <a:p>
            <a:pPr algn="ctr">
              <a:defRPr sz="3300" b="0"/>
            </a:pPr>
            <a:r>
              <a:t>Where Your love poured out</a:t>
            </a:r>
          </a:p>
          <a:p>
            <a:pPr algn="ctr">
              <a:defRPr sz="3300" b="0"/>
            </a:pPr>
            <a:r>
              <a:t>Bring me to my knees</a:t>
            </a:r>
          </a:p>
          <a:p>
            <a:pPr algn="ctr">
              <a:defRPr sz="3300" b="0"/>
            </a:pPr>
            <a:r>
              <a:t>Lord I lay me down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Rid me of myself</a:t>
            </a:r>
          </a:p>
          <a:p>
            <a:pPr algn="ctr">
              <a:defRPr sz="3300" b="0"/>
            </a:pPr>
            <a:r>
              <a:t>I belong to You</a:t>
            </a:r>
          </a:p>
          <a:p>
            <a:pPr algn="ctr">
              <a:defRPr sz="3300" b="0"/>
            </a:pPr>
            <a:r>
              <a:t>Oh lead me</a:t>
            </a:r>
          </a:p>
          <a:p>
            <a:pPr algn="ctr">
              <a:defRPr sz="3300" b="0"/>
            </a:pPr>
            <a:r>
              <a:t>Lead me to the cross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were as I</a:t>
            </a:r>
          </a:p>
          <a:p>
            <a:pPr algn="ctr">
              <a:defRPr sz="3300" b="0"/>
            </a:pPr>
            <a:r>
              <a:t>Tempted and trialled</a:t>
            </a:r>
          </a:p>
          <a:p>
            <a:pPr algn="ctr">
              <a:defRPr sz="3300" b="0"/>
            </a:pPr>
            <a:r>
              <a:t>Human</a:t>
            </a:r>
          </a:p>
          <a:p>
            <a:pPr algn="ctr">
              <a:defRPr sz="3300" b="0"/>
            </a:pPr>
            <a:endParaRPr/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The word became flesh</a:t>
            </a:r>
          </a:p>
          <a:p>
            <a:pPr algn="ctr">
              <a:defRPr sz="3300" b="0"/>
            </a:pPr>
            <a:r>
              <a:t>Bore my sin and death</a:t>
            </a:r>
          </a:p>
          <a:p>
            <a:pPr algn="ctr">
              <a:defRPr sz="3300" b="0"/>
            </a:pPr>
            <a:r>
              <a:t>Now You're risen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Please keep all phones on silent</a:t>
            </a:r>
          </a:p>
        </p:txBody>
      </p:sp>
      <p:pic>
        <p:nvPicPr>
          <p:cNvPr id="3" name="Picture 2" descr="no_phone_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Pre-Chorus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Everything I once held dear</a:t>
            </a:r>
          </a:p>
          <a:p>
            <a:pPr algn="ctr">
              <a:defRPr sz="3300" b="0"/>
            </a:pPr>
            <a:r>
              <a:t>I count it all as loss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Lead me to the cross</a:t>
            </a:r>
          </a:p>
          <a:p>
            <a:pPr algn="ctr">
              <a:defRPr sz="3300" b="0"/>
            </a:pPr>
            <a:r>
              <a:t>Where Your love poured out</a:t>
            </a:r>
          </a:p>
          <a:p>
            <a:pPr algn="ctr">
              <a:defRPr sz="3300" b="0"/>
            </a:pPr>
            <a:r>
              <a:t>Bring me to my knees</a:t>
            </a:r>
          </a:p>
          <a:p>
            <a:pPr algn="ctr">
              <a:defRPr sz="3300" b="0"/>
            </a:pPr>
            <a:r>
              <a:t>Lord I lay me down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Rid me of myself</a:t>
            </a:r>
          </a:p>
          <a:p>
            <a:pPr algn="ctr">
              <a:defRPr sz="3300" b="0"/>
            </a:pPr>
            <a:r>
              <a:t>I belong to You</a:t>
            </a:r>
          </a:p>
          <a:p>
            <a:pPr algn="ctr">
              <a:defRPr sz="3300" b="0"/>
            </a:pPr>
            <a:r>
              <a:t>Oh lead me</a:t>
            </a:r>
          </a:p>
          <a:p>
            <a:pPr algn="ctr">
              <a:defRPr sz="3300" b="0"/>
            </a:pPr>
            <a:r>
              <a:t>Lead me to the cross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To Your heart</a:t>
            </a:r>
          </a:p>
          <a:p>
            <a:pPr algn="ctr">
              <a:defRPr sz="3300" b="0"/>
            </a:pPr>
            <a:r>
              <a:t>To Your heart</a:t>
            </a:r>
          </a:p>
          <a:p>
            <a:pPr algn="ctr">
              <a:defRPr sz="3300" b="0"/>
            </a:pPr>
            <a:r>
              <a:t>Lead me to Your heart</a:t>
            </a:r>
          </a:p>
          <a:p>
            <a:pPr algn="ctr">
              <a:defRPr sz="3300" b="0"/>
            </a:pPr>
            <a:r>
              <a:t>Lead me to Your heart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Lead me to the cross</a:t>
            </a:r>
          </a:p>
          <a:p>
            <a:pPr algn="ctr">
              <a:defRPr sz="3300" b="0"/>
            </a:pPr>
            <a:r>
              <a:t>Where Your love poured out</a:t>
            </a:r>
          </a:p>
          <a:p>
            <a:pPr algn="ctr">
              <a:defRPr sz="3300" b="0"/>
            </a:pPr>
            <a:r>
              <a:t>Bring me to my knees</a:t>
            </a:r>
          </a:p>
          <a:p>
            <a:pPr algn="ctr">
              <a:defRPr sz="3300" b="0"/>
            </a:pPr>
            <a:r>
              <a:t>Lord I lay me down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Rid me of myself</a:t>
            </a:r>
          </a:p>
          <a:p>
            <a:pPr algn="ctr">
              <a:defRPr sz="3300" b="0"/>
            </a:pPr>
            <a:r>
              <a:t>I belong to You</a:t>
            </a:r>
          </a:p>
          <a:p>
            <a:pPr algn="ctr">
              <a:defRPr sz="3300" b="0"/>
            </a:pPr>
            <a:r>
              <a:t>Oh lead me, lead me</a:t>
            </a:r>
          </a:p>
          <a:p>
            <a:pPr algn="ctr">
              <a:defRPr sz="3300" b="0"/>
            </a:pPr>
            <a:endParaRPr/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Lead me to the cross</a:t>
            </a:r>
          </a:p>
          <a:p>
            <a:pPr algn="ctr">
              <a:defRPr sz="3300" b="0"/>
            </a:pPr>
            <a:r>
              <a:t>Where Your love poured out</a:t>
            </a:r>
          </a:p>
          <a:p>
            <a:pPr algn="ctr">
              <a:defRPr sz="3300" b="0"/>
            </a:pPr>
            <a:r>
              <a:t>Bring me to my knees</a:t>
            </a:r>
          </a:p>
          <a:p>
            <a:pPr algn="ctr">
              <a:defRPr sz="3300" b="0"/>
            </a:pPr>
            <a:r>
              <a:t>Lord I lay me down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Rid me of myself</a:t>
            </a:r>
          </a:p>
          <a:p>
            <a:pPr algn="ctr">
              <a:defRPr sz="3300" b="0"/>
            </a:pPr>
            <a:r>
              <a:t>I belong to You</a:t>
            </a:r>
          </a:p>
          <a:p>
            <a:pPr algn="ctr">
              <a:defRPr sz="3300" b="0"/>
            </a:pPr>
            <a:r>
              <a:t>Oh lead me</a:t>
            </a:r>
          </a:p>
          <a:p>
            <a:pPr algn="ctr">
              <a:defRPr sz="3300" b="0"/>
            </a:pPr>
            <a:r>
              <a:t>Lead me to the cross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685800"/>
            <a:ext cx="48768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rPr dirty="0"/>
              <a:t>Bible reading</a:t>
            </a:r>
            <a:r>
              <a:rPr lang="en-AU" dirty="0"/>
              <a:t>s and reflections</a:t>
            </a:r>
          </a:p>
        </p:txBody>
      </p:sp>
      <p:pic>
        <p:nvPicPr>
          <p:cNvPr id="3" name="Picture 2" descr="an-open-bible-royalty-free-image-168115254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Luke 23:34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³⁴ Jesus said, “Father, forgive them, for they do not know what they are doing.” And they divided up his clothes by casting lots.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Jerusalem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Jonny Robinson, Rich Thompson, Tiarne Tranter © 2014 CityAlight Music (Admin. by Integrity Music) CCLI Licence No. 5485849 . CCLI Song number: 7003218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Luke 23:43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⁴³ Jesus answered him, “Truly I tell you, today you will be with me in paradise.”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In Christ Alone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Keith Getty, Stuart Townend ©2001 Thankyou Music (Admin. by SHOUT! Music Publishing Australia) CCLI Licence No. 5485849. CCLI Song number: 3350395</a:t>
            </a:r>
          </a:p>
        </p:txBody>
      </p:sp>
    </p:spTree>
    <p:extLst>
      <p:ext uri="{BB962C8B-B14F-4D97-AF65-F5344CB8AC3E}">
        <p14:creationId xmlns:p14="http://schemas.microsoft.com/office/powerpoint/2010/main" val="416935263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In Christ alone my hope is found</a:t>
            </a:r>
          </a:p>
          <a:p>
            <a:pPr algn="ctr">
              <a:defRPr sz="3300" b="0"/>
            </a:pPr>
            <a:r>
              <a:t>He is my light, my strength, my song</a:t>
            </a:r>
          </a:p>
          <a:p>
            <a:pPr algn="ctr">
              <a:defRPr sz="3300" b="0"/>
            </a:pPr>
            <a:r>
              <a:t>This Cornerstone, this solid Ground</a:t>
            </a:r>
          </a:p>
          <a:p>
            <a:pPr algn="ctr">
              <a:defRPr sz="3300" b="0"/>
            </a:pPr>
            <a:r>
              <a:t>Firm through the fiercest drought and storm</a:t>
            </a:r>
          </a:p>
          <a:p>
            <a:pPr algn="ctr">
              <a:defRPr sz="3300" b="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85643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heights of love, what depths of peace</a:t>
            </a:r>
          </a:p>
          <a:p>
            <a:pPr algn="ctr">
              <a:defRPr sz="3300" b="0"/>
            </a:pPr>
            <a:r>
              <a:t>When fears are stilled, when strivings cease</a:t>
            </a:r>
          </a:p>
          <a:p>
            <a:pPr algn="ctr">
              <a:defRPr sz="3300" b="0"/>
            </a:pPr>
            <a:r>
              <a:t>My comforter, my All in All</a:t>
            </a:r>
          </a:p>
          <a:p>
            <a:pPr algn="ctr">
              <a:defRPr sz="3300" b="0"/>
            </a:pPr>
            <a:r>
              <a:t>Here in the love of Christ I stand</a:t>
            </a:r>
          </a:p>
          <a:p>
            <a:pPr algn="ctr">
              <a:defRPr sz="3300" b="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49102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19:26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²⁶ When Jesus saw his mother there, and the disciple whom he loved standing nearby, he said to her, “Woman, here is your son,”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Mark 15:34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³⁴ And at three in the afternoon Jesus cried out in a loud voice, “Eloi, Eloi, lema sabachthani?” (which means “My God, my God, why have you forsaken me?”).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E34C62-FC7B-4A41-1A30-0E3B90D4E1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E054C1-5CD9-C07E-3F70-51594B55F1D6}"/>
              </a:ext>
            </a:extLst>
          </p:cNvPr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In Christ Alone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2950AC-5306-038F-E530-8347CF14C6FE}"/>
              </a:ext>
            </a:extLst>
          </p:cNvPr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Keith Getty, Stuart Townend ©2001 Thankyou Music (Admin. by SHOUT! Music Publishing Australia) CCLI Licence No. 5485849. CCLI Song number: 3350395</a:t>
            </a:r>
          </a:p>
        </p:txBody>
      </p:sp>
    </p:spTree>
    <p:extLst>
      <p:ext uri="{BB962C8B-B14F-4D97-AF65-F5344CB8AC3E}">
        <p14:creationId xmlns:p14="http://schemas.microsoft.com/office/powerpoint/2010/main" val="13525727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In Christ alone, who took on flesh</a:t>
            </a:r>
          </a:p>
          <a:p>
            <a:pPr algn="ctr">
              <a:defRPr sz="3300" b="0"/>
            </a:pPr>
            <a:r>
              <a:t>Fullness of God in helpless babe</a:t>
            </a:r>
          </a:p>
          <a:p>
            <a:pPr algn="ctr">
              <a:defRPr sz="3300" b="0"/>
            </a:pPr>
            <a:r>
              <a:t>This gift of love and righteousness</a:t>
            </a:r>
          </a:p>
          <a:p>
            <a:pPr algn="ctr">
              <a:defRPr sz="3300" b="0"/>
            </a:pPr>
            <a:r>
              <a:t>Scorned by the ones He came to save</a:t>
            </a:r>
          </a:p>
          <a:p>
            <a:pPr algn="ctr">
              <a:defRPr sz="3300" b="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12622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'Til on that cross as Jesus died</a:t>
            </a:r>
          </a:p>
          <a:p>
            <a:pPr algn="ctr">
              <a:defRPr sz="3300" b="0"/>
            </a:pPr>
            <a:r>
              <a:t>The wrath of God was satisfied</a:t>
            </a:r>
          </a:p>
          <a:p>
            <a:pPr algn="ctr">
              <a:defRPr sz="3300" b="0"/>
            </a:pPr>
            <a:r>
              <a:t>For every sin on Him was laid</a:t>
            </a:r>
          </a:p>
          <a:p>
            <a:pPr algn="ctr">
              <a:defRPr sz="3300" b="0"/>
            </a:pPr>
            <a:r>
              <a:t>Here in the death of Christ I live, I live</a:t>
            </a:r>
          </a:p>
          <a:p>
            <a:pPr algn="ctr">
              <a:defRPr sz="3300" b="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61982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19:28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²⁸ Later, knowing that everything had now been finished, and so that Scripture would be fulfilled, Jesus said, “I am thirsty.”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See Him in Jerusalem</a:t>
            </a:r>
          </a:p>
          <a:p>
            <a:pPr algn="ctr">
              <a:defRPr sz="3300" b="0"/>
            </a:pPr>
            <a:r>
              <a:t>Walking where the crowds are</a:t>
            </a:r>
          </a:p>
          <a:p>
            <a:pPr algn="ctr">
              <a:defRPr sz="3300" b="0"/>
            </a:pPr>
            <a:r>
              <a:t>Once these streets had sung to Him</a:t>
            </a:r>
          </a:p>
          <a:p>
            <a:pPr algn="ctr">
              <a:defRPr sz="3300" b="0"/>
            </a:pPr>
            <a:r>
              <a:t>Now they cry for murder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19:30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³⁰ When he had received the drink, Jesus said, “It is finished.” With that, he bowed his head and gave up his spirit.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2E103-BBAB-C612-6C16-35259C578F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81E2999-EF9C-AAFA-4F82-3779CA6DE68B}"/>
              </a:ext>
            </a:extLst>
          </p:cNvPr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In Christ Alone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0FA2A4-51C2-0FBA-55CD-F5A1D5D9ED56}"/>
              </a:ext>
            </a:extLst>
          </p:cNvPr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Keith Getty, Stuart Townend ©2001 Thankyou Music (Admin. by SHOUT! Music Publishing Australia) CCLI Licence No. 5485849. CCLI Song number: 3350395</a:t>
            </a:r>
          </a:p>
        </p:txBody>
      </p:sp>
    </p:spTree>
    <p:extLst>
      <p:ext uri="{BB962C8B-B14F-4D97-AF65-F5344CB8AC3E}">
        <p14:creationId xmlns:p14="http://schemas.microsoft.com/office/powerpoint/2010/main" val="3968572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There in the ground His body lay</a:t>
            </a:r>
          </a:p>
          <a:p>
            <a:pPr algn="ctr">
              <a:defRPr sz="3300" b="0"/>
            </a:pPr>
            <a:r>
              <a:t>Light of the world by darkness slain</a:t>
            </a:r>
          </a:p>
          <a:p>
            <a:pPr algn="ctr">
              <a:defRPr sz="3300" b="0"/>
            </a:pPr>
            <a:r>
              <a:t>Then bursting forth in glorious day</a:t>
            </a:r>
          </a:p>
          <a:p>
            <a:pPr algn="ctr">
              <a:defRPr sz="3300" b="0"/>
            </a:pPr>
            <a:r>
              <a:t>Up from the grave He rose again</a:t>
            </a:r>
          </a:p>
          <a:p>
            <a:pPr algn="ctr">
              <a:defRPr sz="3300" b="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46166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And as He stands in victory</a:t>
            </a:r>
          </a:p>
          <a:p>
            <a:pPr algn="ctr">
              <a:defRPr sz="3300" b="0"/>
            </a:pPr>
            <a:r>
              <a:t>Sin’s curse has lost its grip on me</a:t>
            </a:r>
          </a:p>
          <a:p>
            <a:pPr algn="ctr">
              <a:defRPr sz="3300" b="0"/>
            </a:pPr>
            <a:r>
              <a:t>For I am His and He is mine</a:t>
            </a:r>
          </a:p>
          <a:p>
            <a:pPr algn="ctr">
              <a:defRPr sz="3300" b="0"/>
            </a:pPr>
            <a:r>
              <a:t>Bought with the precious blood of Christ</a:t>
            </a:r>
          </a:p>
          <a:p>
            <a:pPr algn="ctr">
              <a:defRPr sz="3300" b="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123888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Luke 23:46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⁴⁶ Jesus called out with a loud voice, “Father, into your hands I commit my spirit.” When he had said this, he breathed his last.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DECED-C2DA-764D-57F5-07CEA6A1A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97CFC1-D4F3-A338-2A04-208718BA7C9D}"/>
              </a:ext>
            </a:extLst>
          </p:cNvPr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In Christ Alone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EABE1C-10F2-CC4B-47BA-7BB1CA1B818F}"/>
              </a:ext>
            </a:extLst>
          </p:cNvPr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Keith Getty, Stuart Townend ©2001 Thankyou Music (Admin. by SHOUT! Music Publishing Australia) CCLI Licence No. 5485849. CCLI Song number: 3350395</a:t>
            </a:r>
          </a:p>
        </p:txBody>
      </p:sp>
    </p:spTree>
    <p:extLst>
      <p:ext uri="{BB962C8B-B14F-4D97-AF65-F5344CB8AC3E}">
        <p14:creationId xmlns:p14="http://schemas.microsoft.com/office/powerpoint/2010/main" val="20988960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No guilt in life, no fear in death</a:t>
            </a:r>
          </a:p>
          <a:p>
            <a:pPr algn="ctr">
              <a:defRPr sz="3300" b="0"/>
            </a:pPr>
            <a:r>
              <a:t>This is the power of Christ in me</a:t>
            </a:r>
          </a:p>
          <a:p>
            <a:pPr algn="ctr">
              <a:defRPr sz="3300" b="0"/>
            </a:pPr>
            <a:r>
              <a:t>From life’s first cry to final breath</a:t>
            </a:r>
          </a:p>
          <a:p>
            <a:pPr algn="ctr">
              <a:defRPr sz="3300" b="0"/>
            </a:pPr>
            <a:r>
              <a:t>Jesus commands my destiny</a:t>
            </a:r>
          </a:p>
          <a:p>
            <a:pPr algn="ctr">
              <a:defRPr sz="3300" b="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38153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rPr dirty="0"/>
              <a:t>No power of hell, no scheme of man</a:t>
            </a:r>
          </a:p>
          <a:p>
            <a:pPr algn="ctr">
              <a:defRPr sz="3300" b="0"/>
            </a:pPr>
            <a:r>
              <a:rPr dirty="0"/>
              <a:t>Can ever pluck me from His hand</a:t>
            </a:r>
          </a:p>
          <a:p>
            <a:pPr algn="ctr">
              <a:defRPr sz="3300" b="0"/>
            </a:pPr>
            <a:r>
              <a:rPr dirty="0"/>
              <a:t>Til He returns or calls me home</a:t>
            </a:r>
          </a:p>
          <a:p>
            <a:pPr algn="ctr">
              <a:defRPr sz="3300" b="0"/>
            </a:pPr>
            <a:r>
              <a:rPr dirty="0"/>
              <a:t>Here in the power of Christ I’ll stand</a:t>
            </a:r>
            <a:endParaRPr lang="en-AU" dirty="0"/>
          </a:p>
          <a:p>
            <a:pPr algn="ctr">
              <a:defRPr sz="3300" b="0"/>
            </a:pPr>
            <a:r>
              <a:rPr lang="en-AU" dirty="0"/>
              <a:t>(x2)</a:t>
            </a:r>
            <a:endParaRPr dirty="0"/>
          </a:p>
          <a:p>
            <a:pPr algn="ctr">
              <a:defRPr sz="3300" b="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76034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Outro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Till He returns or calls me home</a:t>
            </a:r>
          </a:p>
          <a:p>
            <a:pPr algn="ctr">
              <a:defRPr sz="3300" b="0"/>
            </a:pPr>
            <a:r>
              <a:t>Here in the power of Christ I’ll stand</a:t>
            </a:r>
          </a:p>
          <a:p>
            <a:pPr algn="ctr">
              <a:defRPr sz="3300" b="0"/>
            </a:pPr>
            <a:r>
              <a:t>Here in the power of Christ we stand</a:t>
            </a:r>
          </a:p>
          <a:p>
            <a:pPr algn="ctr">
              <a:defRPr sz="3300" b="0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69596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1"/>
            </a:pPr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/>
            </a:pPr>
            <a:r>
              <a:t>Scripture quotations taken from The Holy Bible, New International Version® NIV®</a:t>
            </a:r>
          </a:p>
          <a:p>
            <a:pPr algn="ctr">
              <a:defRPr sz="1200" b="0"/>
            </a:pPr>
            <a:r>
              <a:t>            Copyright © 1973, 1978, 1984, 2011 by Biblica, Inc.</a:t>
            </a:r>
          </a:p>
          <a:p>
            <a:pPr algn="ctr">
              <a:defRPr sz="1200" b="0"/>
            </a:pPr>
            <a:r>
              <a:t>            Used with permission. All rights reserved worldwide.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Such a frail and lonely man</a:t>
            </a:r>
          </a:p>
          <a:p>
            <a:pPr algn="ctr">
              <a:defRPr sz="3300" b="0"/>
            </a:pPr>
            <a:r>
              <a:t>Holding up the heavy cross</a:t>
            </a:r>
          </a:p>
          <a:p>
            <a:pPr algn="ctr">
              <a:defRPr sz="3300" b="0"/>
            </a:pPr>
            <a:r>
              <a:t>See Him walking in Jerusalem</a:t>
            </a:r>
          </a:p>
          <a:p>
            <a:pPr algn="ctr">
              <a:defRPr sz="3300" b="0"/>
            </a:pPr>
            <a:r>
              <a:t>On the road to save us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Mingle time!</a:t>
            </a:r>
          </a:p>
        </p:txBody>
      </p:sp>
      <p:pic>
        <p:nvPicPr>
          <p:cNvPr id="3" name="Picture 2" descr="square_IMG_402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See him there upon the hill</a:t>
            </a:r>
          </a:p>
          <a:p>
            <a:pPr algn="ctr">
              <a:defRPr sz="3300" b="0"/>
            </a:pPr>
            <a:r>
              <a:t>Hear the scorn and laughter</a:t>
            </a:r>
          </a:p>
          <a:p>
            <a:pPr algn="ctr">
              <a:defRPr sz="3300" b="0"/>
            </a:pPr>
            <a:r>
              <a:t>Silent as a lamb he waits</a:t>
            </a:r>
          </a:p>
          <a:p>
            <a:pPr algn="ctr">
              <a:defRPr sz="3300" b="0"/>
            </a:pPr>
            <a:r>
              <a:t>Praying to the father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See the king who made the sun</a:t>
            </a:r>
          </a:p>
          <a:p>
            <a:pPr algn="ctr">
              <a:defRPr sz="3300" b="0"/>
            </a:pPr>
            <a:r>
              <a:t>And the moon and shining stars</a:t>
            </a:r>
          </a:p>
          <a:p>
            <a:pPr algn="ctr">
              <a:defRPr sz="3300" b="0"/>
            </a:pPr>
            <a:r>
              <a:t>Let the soldiers hold and nail him down</a:t>
            </a:r>
          </a:p>
          <a:p>
            <a:pPr algn="ctr">
              <a:defRPr sz="3300" b="0"/>
            </a:pPr>
            <a:r>
              <a:t>So that he could save them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Verse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See him there upon the cross</a:t>
            </a:r>
          </a:p>
          <a:p>
            <a:pPr algn="ctr">
              <a:defRPr sz="3300" b="0"/>
            </a:pPr>
            <a:r>
              <a:t>Now no longer breathing</a:t>
            </a:r>
          </a:p>
          <a:p>
            <a:pPr algn="ctr">
              <a:defRPr sz="3300" b="0"/>
            </a:pPr>
            <a:r>
              <a:t>Dust that formed the watching crowds</a:t>
            </a:r>
          </a:p>
          <a:p>
            <a:pPr algn="ctr">
              <a:defRPr sz="3300" b="0"/>
            </a:pPr>
            <a:r>
              <a:t>Takes the blood of Jesus</a:t>
            </a:r>
          </a:p>
          <a:p>
            <a:pPr algn="ctr">
              <a:defRPr sz="3300" b="0"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rgbClr val="7B0000"/>
      </a:dk1>
      <a:lt1>
        <a:srgbClr val="FFBC94"/>
      </a:lt1>
      <a:dk2>
        <a:srgbClr val="005700"/>
      </a:dk2>
      <a:lt2>
        <a:srgbClr val="71E972"/>
      </a:lt2>
      <a:accent1>
        <a:srgbClr val="FA7856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1488</Words>
  <Application>Microsoft Macintosh PowerPoint</Application>
  <PresentationFormat>Widescreen</PresentationFormat>
  <Paragraphs>225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5" baseType="lpstr">
      <vt:lpstr>Arial</vt:lpstr>
      <vt:lpstr>Arial Black</vt:lpstr>
      <vt:lpstr>Avenir Next LT Pro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2022-06-22T01:10:31Z</dcterms:created>
  <dcterms:modified xsi:type="dcterms:W3CDTF">2025-04-17T12:58:22Z</dcterms:modified>
</cp:coreProperties>
</file>